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0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9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0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ECA0-D83C-448D-BF20-38641EF84A80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4377-ABE2-4967-A0A5-758D05A1A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93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45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0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2017-06-09T10:28:22Z</dcterms:created>
  <dcterms:modified xsi:type="dcterms:W3CDTF">2017-06-09T10:28:28Z</dcterms:modified>
</cp:coreProperties>
</file>